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8" r:id="rId12"/>
    <p:sldId id="269" r:id="rId13"/>
    <p:sldId id="270" r:id="rId14"/>
    <p:sldId id="273" r:id="rId15"/>
    <p:sldId id="274" r:id="rId16"/>
    <p:sldId id="275" r:id="rId17"/>
    <p:sldId id="276" r:id="rId18"/>
    <p:sldId id="271" r:id="rId19"/>
    <p:sldId id="272" r:id="rId20"/>
    <p:sldId id="265" r:id="rId21"/>
    <p:sldId id="266" r:id="rId22"/>
    <p:sldId id="278" r:id="rId23"/>
    <p:sldId id="277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70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jpeg>
</file>

<file path=ppt/media/image21.png>
</file>

<file path=ppt/media/image22.jpe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2BFBC-D459-43D5-8C78-460AF096CE3D}" type="datetimeFigureOut">
              <a:rPr lang="es-CO" smtClean="0"/>
              <a:t>22/03/2019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AFB00BC4-7575-4754-AFF7-7C740F4F172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95474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2BFBC-D459-43D5-8C78-460AF096CE3D}" type="datetimeFigureOut">
              <a:rPr lang="es-CO" smtClean="0"/>
              <a:t>22/03/2019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FB00BC4-7575-4754-AFF7-7C740F4F172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37451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2BFBC-D459-43D5-8C78-460AF096CE3D}" type="datetimeFigureOut">
              <a:rPr lang="es-CO" smtClean="0"/>
              <a:t>22/03/2019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FB00BC4-7575-4754-AFF7-7C740F4F1725}" type="slidenum">
              <a:rPr lang="es-CO" smtClean="0"/>
              <a:t>‹Nº›</a:t>
            </a:fld>
            <a:endParaRPr lang="es-CO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132352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2BFBC-D459-43D5-8C78-460AF096CE3D}" type="datetimeFigureOut">
              <a:rPr lang="es-CO" smtClean="0"/>
              <a:t>22/03/2019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FB00BC4-7575-4754-AFF7-7C740F4F172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256560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2BFBC-D459-43D5-8C78-460AF096CE3D}" type="datetimeFigureOut">
              <a:rPr lang="es-CO" smtClean="0"/>
              <a:t>22/03/2019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FB00BC4-7575-4754-AFF7-7C740F4F1725}" type="slidenum">
              <a:rPr lang="es-CO" smtClean="0"/>
              <a:t>‹Nº›</a:t>
            </a:fld>
            <a:endParaRPr lang="es-CO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352864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2BFBC-D459-43D5-8C78-460AF096CE3D}" type="datetimeFigureOut">
              <a:rPr lang="es-CO" smtClean="0"/>
              <a:t>22/03/2019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FB00BC4-7575-4754-AFF7-7C740F4F172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460992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2BFBC-D459-43D5-8C78-460AF096CE3D}" type="datetimeFigureOut">
              <a:rPr lang="es-CO" smtClean="0"/>
              <a:t>22/03/2019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00BC4-7575-4754-AFF7-7C740F4F172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377550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2BFBC-D459-43D5-8C78-460AF096CE3D}" type="datetimeFigureOut">
              <a:rPr lang="es-CO" smtClean="0"/>
              <a:t>22/03/2019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00BC4-7575-4754-AFF7-7C740F4F172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64416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2BFBC-D459-43D5-8C78-460AF096CE3D}" type="datetimeFigureOut">
              <a:rPr lang="es-CO" smtClean="0"/>
              <a:t>22/03/2019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00BC4-7575-4754-AFF7-7C740F4F172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16027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2BFBC-D459-43D5-8C78-460AF096CE3D}" type="datetimeFigureOut">
              <a:rPr lang="es-CO" smtClean="0"/>
              <a:t>22/03/2019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FB00BC4-7575-4754-AFF7-7C740F4F172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25085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2BFBC-D459-43D5-8C78-460AF096CE3D}" type="datetimeFigureOut">
              <a:rPr lang="es-CO" smtClean="0"/>
              <a:t>22/03/2019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FB00BC4-7575-4754-AFF7-7C740F4F172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77162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2BFBC-D459-43D5-8C78-460AF096CE3D}" type="datetimeFigureOut">
              <a:rPr lang="es-CO" smtClean="0"/>
              <a:t>22/03/2019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FB00BC4-7575-4754-AFF7-7C740F4F172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42598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2BFBC-D459-43D5-8C78-460AF096CE3D}" type="datetimeFigureOut">
              <a:rPr lang="es-CO" smtClean="0"/>
              <a:t>22/03/2019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00BC4-7575-4754-AFF7-7C740F4F172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00005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2BFBC-D459-43D5-8C78-460AF096CE3D}" type="datetimeFigureOut">
              <a:rPr lang="es-CO" smtClean="0"/>
              <a:t>22/03/2019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00BC4-7575-4754-AFF7-7C740F4F172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27900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2BFBC-D459-43D5-8C78-460AF096CE3D}" type="datetimeFigureOut">
              <a:rPr lang="es-CO" smtClean="0"/>
              <a:t>22/03/2019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00BC4-7575-4754-AFF7-7C740F4F172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92113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2BFBC-D459-43D5-8C78-460AF096CE3D}" type="datetimeFigureOut">
              <a:rPr lang="es-CO" smtClean="0"/>
              <a:t>22/03/2019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FB00BC4-7575-4754-AFF7-7C740F4F172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95058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22BFBC-D459-43D5-8C78-460AF096CE3D}" type="datetimeFigureOut">
              <a:rPr lang="es-CO" smtClean="0"/>
              <a:t>22/03/2019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AFB00BC4-7575-4754-AFF7-7C740F4F172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29409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b="1" dirty="0" smtClean="0">
                <a:latin typeface="+mn-lt"/>
              </a:rPr>
              <a:t>Metáforas en el Proyecto</a:t>
            </a:r>
            <a:endParaRPr lang="es-CO" b="1" dirty="0">
              <a:latin typeface="+mn-lt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CO" sz="2000" b="1" dirty="0" smtClean="0"/>
              <a:t>Andrés Felipe Trejos</a:t>
            </a:r>
            <a:endParaRPr lang="es-CO" sz="2000" b="1" dirty="0"/>
          </a:p>
        </p:txBody>
      </p:sp>
    </p:spTree>
    <p:extLst>
      <p:ext uri="{BB962C8B-B14F-4D97-AF65-F5344CB8AC3E}">
        <p14:creationId xmlns:p14="http://schemas.microsoft.com/office/powerpoint/2010/main" val="20424253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59471" y="9253"/>
            <a:ext cx="8911687" cy="1280890"/>
          </a:xfrm>
        </p:spPr>
        <p:txBody>
          <a:bodyPr/>
          <a:lstStyle/>
          <a:p>
            <a:r>
              <a:rPr lang="es-CO" b="1" dirty="0" smtClean="0"/>
              <a:t>Creación de Usuario.</a:t>
            </a:r>
            <a:endParaRPr lang="es-CO" b="1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7581" y="630869"/>
            <a:ext cx="8564136" cy="6227131"/>
          </a:xfrm>
        </p:spPr>
      </p:pic>
    </p:spTree>
    <p:extLst>
      <p:ext uri="{BB962C8B-B14F-4D97-AF65-F5344CB8AC3E}">
        <p14:creationId xmlns:p14="http://schemas.microsoft.com/office/powerpoint/2010/main" val="40817873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162" y="0"/>
            <a:ext cx="9431767" cy="6858000"/>
          </a:xfrm>
        </p:spPr>
      </p:pic>
    </p:spTree>
    <p:extLst>
      <p:ext uri="{BB962C8B-B14F-4D97-AF65-F5344CB8AC3E}">
        <p14:creationId xmlns:p14="http://schemas.microsoft.com/office/powerpoint/2010/main" val="2633781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91068" y="0"/>
            <a:ext cx="8911687" cy="1280890"/>
          </a:xfrm>
        </p:spPr>
        <p:txBody>
          <a:bodyPr/>
          <a:lstStyle/>
          <a:p>
            <a:r>
              <a:rPr lang="es-CO" b="1" dirty="0"/>
              <a:t>Creación de Usuario.</a:t>
            </a:r>
            <a:endParaRPr lang="es-CO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810" y="567347"/>
            <a:ext cx="7755945" cy="6290653"/>
          </a:xfrm>
        </p:spPr>
      </p:pic>
    </p:spTree>
    <p:extLst>
      <p:ext uri="{BB962C8B-B14F-4D97-AF65-F5344CB8AC3E}">
        <p14:creationId xmlns:p14="http://schemas.microsoft.com/office/powerpoint/2010/main" val="40955909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8099" y="20639"/>
            <a:ext cx="8211822" cy="6837361"/>
          </a:xfrm>
        </p:spPr>
      </p:pic>
    </p:spTree>
    <p:extLst>
      <p:ext uri="{BB962C8B-B14F-4D97-AF65-F5344CB8AC3E}">
        <p14:creationId xmlns:p14="http://schemas.microsoft.com/office/powerpoint/2010/main" val="12732471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694677"/>
            <a:ext cx="8492627" cy="6174474"/>
          </a:xfrm>
        </p:spPr>
      </p:pic>
      <p:sp>
        <p:nvSpPr>
          <p:cNvPr id="5" name="Título 1"/>
          <p:cNvSpPr txBox="1">
            <a:spLocks/>
          </p:cNvSpPr>
          <p:nvPr/>
        </p:nvSpPr>
        <p:spPr>
          <a:xfrm>
            <a:off x="2592925" y="4308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CO" b="1" dirty="0" smtClean="0"/>
              <a:t>Registro de asignaturas.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42484873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2592925" y="0"/>
            <a:ext cx="8911687" cy="1280890"/>
          </a:xfrm>
        </p:spPr>
        <p:txBody>
          <a:bodyPr/>
          <a:lstStyle/>
          <a:p>
            <a:r>
              <a:rPr lang="es-CO" b="1" dirty="0" err="1" smtClean="0"/>
              <a:t>Crud</a:t>
            </a:r>
            <a:r>
              <a:rPr lang="es-CO" b="1" dirty="0" smtClean="0"/>
              <a:t> para el registro de asignaturas.</a:t>
            </a:r>
            <a:endParaRPr lang="es-CO" b="1" dirty="0"/>
          </a:p>
        </p:txBody>
      </p:sp>
      <p:pic>
        <p:nvPicPr>
          <p:cNvPr id="3" name="Marcador de contenido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077" y="669073"/>
            <a:ext cx="8238185" cy="6188927"/>
          </a:xfrm>
        </p:spPr>
      </p:pic>
    </p:spTree>
    <p:extLst>
      <p:ext uri="{BB962C8B-B14F-4D97-AF65-F5344CB8AC3E}">
        <p14:creationId xmlns:p14="http://schemas.microsoft.com/office/powerpoint/2010/main" val="3371959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91069" y="0"/>
            <a:ext cx="8911687" cy="1280890"/>
          </a:xfrm>
        </p:spPr>
        <p:txBody>
          <a:bodyPr/>
          <a:lstStyle/>
          <a:p>
            <a:r>
              <a:rPr lang="es-CO" b="1" dirty="0" smtClean="0"/>
              <a:t>Registro de facultades.</a:t>
            </a:r>
            <a:endParaRPr lang="es-CO" b="1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087" y="1035723"/>
            <a:ext cx="4233477" cy="5822277"/>
          </a:xfrm>
        </p:spPr>
      </p:pic>
    </p:spTree>
    <p:extLst>
      <p:ext uri="{BB962C8B-B14F-4D97-AF65-F5344CB8AC3E}">
        <p14:creationId xmlns:p14="http://schemas.microsoft.com/office/powerpoint/2010/main" val="23947029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2591069" y="0"/>
            <a:ext cx="8911687" cy="1280890"/>
          </a:xfrm>
        </p:spPr>
        <p:txBody>
          <a:bodyPr/>
          <a:lstStyle/>
          <a:p>
            <a:r>
              <a:rPr lang="es-CO" b="1" dirty="0" smtClean="0"/>
              <a:t>Registro de facultades.</a:t>
            </a:r>
            <a:endParaRPr lang="es-CO" b="1" dirty="0"/>
          </a:p>
        </p:txBody>
      </p:sp>
      <p:pic>
        <p:nvPicPr>
          <p:cNvPr id="3" name="Marcador de contenido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511" y="747132"/>
            <a:ext cx="7210596" cy="6110868"/>
          </a:xfrm>
        </p:spPr>
      </p:pic>
    </p:spTree>
    <p:extLst>
      <p:ext uri="{BB962C8B-B14F-4D97-AF65-F5344CB8AC3E}">
        <p14:creationId xmlns:p14="http://schemas.microsoft.com/office/powerpoint/2010/main" val="10095884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91069" y="0"/>
            <a:ext cx="8911687" cy="1280890"/>
          </a:xfrm>
        </p:spPr>
        <p:txBody>
          <a:bodyPr/>
          <a:lstStyle/>
          <a:p>
            <a:r>
              <a:rPr lang="es-CO" b="1" dirty="0" smtClean="0"/>
              <a:t>Prototipo de programas académicos.</a:t>
            </a:r>
            <a:endParaRPr lang="es-CO" b="1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2790" y="690977"/>
            <a:ext cx="4484148" cy="6167024"/>
          </a:xfrm>
        </p:spPr>
      </p:pic>
    </p:spTree>
    <p:extLst>
      <p:ext uri="{BB962C8B-B14F-4D97-AF65-F5344CB8AC3E}">
        <p14:creationId xmlns:p14="http://schemas.microsoft.com/office/powerpoint/2010/main" val="9713835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2591069" y="0"/>
            <a:ext cx="8911687" cy="1280890"/>
          </a:xfrm>
        </p:spPr>
        <p:txBody>
          <a:bodyPr/>
          <a:lstStyle/>
          <a:p>
            <a:r>
              <a:rPr lang="es-CO" b="1" dirty="0" smtClean="0"/>
              <a:t>Prototipo de programas académicos.</a:t>
            </a:r>
            <a:endParaRPr lang="es-CO" b="1" dirty="0"/>
          </a:p>
        </p:txBody>
      </p:sp>
      <p:pic>
        <p:nvPicPr>
          <p:cNvPr id="3" name="Marcador de contenido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259" y="663210"/>
            <a:ext cx="7475489" cy="6194790"/>
          </a:xfrm>
        </p:spPr>
      </p:pic>
    </p:spTree>
    <p:extLst>
      <p:ext uri="{BB962C8B-B14F-4D97-AF65-F5344CB8AC3E}">
        <p14:creationId xmlns:p14="http://schemas.microsoft.com/office/powerpoint/2010/main" val="1766569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b="1" dirty="0" smtClean="0"/>
              <a:t>¿Qué son las metáforas?</a:t>
            </a:r>
            <a:endParaRPr lang="es-CO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CO" sz="2400" dirty="0"/>
              <a:t>retórica que consiste en usar una palabra o frase en un sentido distinto del que tiene pero manteniendo con éste una relación de analogía o semejanza</a:t>
            </a:r>
          </a:p>
          <a:p>
            <a:pPr marL="0" indent="0">
              <a:buNone/>
            </a:pPr>
            <a:endParaRPr lang="es-CO" sz="2400" dirty="0" smtClean="0"/>
          </a:p>
          <a:p>
            <a:r>
              <a:rPr lang="es-CO" sz="2400" dirty="0" smtClean="0"/>
              <a:t>Los </a:t>
            </a:r>
            <a:r>
              <a:rPr lang="es-CO" sz="2400" dirty="0"/>
              <a:t>dos elementos básicos de la metáfora son:</a:t>
            </a:r>
          </a:p>
          <a:p>
            <a:pPr marL="0" indent="0">
              <a:buNone/>
            </a:pPr>
            <a:r>
              <a:rPr lang="es-CO" sz="2400" dirty="0" smtClean="0"/>
              <a:t>-El </a:t>
            </a:r>
            <a:r>
              <a:rPr lang="es-CO" sz="2400" dirty="0"/>
              <a:t>término real (aquel al que se está haciendo referencia en verdad</a:t>
            </a:r>
            <a:r>
              <a:rPr lang="es-CO" sz="2400" dirty="0" smtClean="0"/>
              <a:t>).</a:t>
            </a:r>
          </a:p>
          <a:p>
            <a:pPr marL="0" indent="0">
              <a:buNone/>
            </a:pPr>
            <a:r>
              <a:rPr lang="es-CO" sz="2400" dirty="0" smtClean="0"/>
              <a:t>-El </a:t>
            </a:r>
            <a:r>
              <a:rPr lang="es-CO" sz="2400" dirty="0"/>
              <a:t>término imaginario (aquel a través del cual se hace referencia al primero).</a:t>
            </a:r>
          </a:p>
          <a:p>
            <a:pPr marL="0" indent="0">
              <a:buNone/>
            </a:pPr>
            <a:endParaRPr lang="es-CO" dirty="0" smtClean="0"/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9364860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280313" y="0"/>
            <a:ext cx="8911687" cy="1280890"/>
          </a:xfrm>
        </p:spPr>
        <p:txBody>
          <a:bodyPr/>
          <a:lstStyle/>
          <a:p>
            <a:r>
              <a:rPr lang="es-CO" b="1" dirty="0"/>
              <a:t>C</a:t>
            </a:r>
            <a:r>
              <a:rPr lang="es-CO" b="1" dirty="0" smtClean="0"/>
              <a:t>onstancia de estado de solicitud.</a:t>
            </a:r>
            <a:endParaRPr lang="es-CO" b="1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737" y="730037"/>
            <a:ext cx="8311376" cy="6127963"/>
          </a:xfrm>
        </p:spPr>
      </p:pic>
    </p:spTree>
    <p:extLst>
      <p:ext uri="{BB962C8B-B14F-4D97-AF65-F5344CB8AC3E}">
        <p14:creationId xmlns:p14="http://schemas.microsoft.com/office/powerpoint/2010/main" val="7457220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2592925" y="0"/>
            <a:ext cx="8911687" cy="1280890"/>
          </a:xfrm>
        </p:spPr>
        <p:txBody>
          <a:bodyPr/>
          <a:lstStyle/>
          <a:p>
            <a:r>
              <a:rPr lang="es-CO" b="1" dirty="0"/>
              <a:t>C</a:t>
            </a:r>
            <a:r>
              <a:rPr lang="es-CO" b="1" dirty="0" smtClean="0"/>
              <a:t>onstancia de estado de solicitud.</a:t>
            </a:r>
            <a:endParaRPr lang="es-CO" b="1" dirty="0"/>
          </a:p>
        </p:txBody>
      </p:sp>
      <p:pic>
        <p:nvPicPr>
          <p:cNvPr id="3" name="Marcador de contenido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6224" y="620201"/>
            <a:ext cx="7245003" cy="6237799"/>
          </a:xfrm>
        </p:spPr>
      </p:pic>
    </p:spTree>
    <p:extLst>
      <p:ext uri="{BB962C8B-B14F-4D97-AF65-F5344CB8AC3E}">
        <p14:creationId xmlns:p14="http://schemas.microsoft.com/office/powerpoint/2010/main" val="17324709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arcador de contenido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475" y="1029630"/>
            <a:ext cx="9932684" cy="5148146"/>
          </a:xfrm>
        </p:spPr>
      </p:pic>
    </p:spTree>
    <p:extLst>
      <p:ext uri="{BB962C8B-B14F-4D97-AF65-F5344CB8AC3E}">
        <p14:creationId xmlns:p14="http://schemas.microsoft.com/office/powerpoint/2010/main" val="11855638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871706" y="4214802"/>
            <a:ext cx="8911687" cy="1280890"/>
          </a:xfrm>
        </p:spPr>
        <p:txBody>
          <a:bodyPr/>
          <a:lstStyle/>
          <a:p>
            <a:r>
              <a:rPr lang="es-CO" b="1" dirty="0" smtClean="0"/>
              <a:t>Gracias por su atención.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3578830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027" y="759058"/>
            <a:ext cx="7101632" cy="5219700"/>
          </a:xfrm>
        </p:spPr>
      </p:pic>
    </p:spTree>
    <p:extLst>
      <p:ext uri="{BB962C8B-B14F-4D97-AF65-F5344CB8AC3E}">
        <p14:creationId xmlns:p14="http://schemas.microsoft.com/office/powerpoint/2010/main" val="2452490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589211" y="594731"/>
            <a:ext cx="8915400" cy="3777622"/>
          </a:xfrm>
        </p:spPr>
        <p:txBody>
          <a:bodyPr>
            <a:normAutofit fontScale="85000" lnSpcReduction="20000"/>
          </a:bodyPr>
          <a:lstStyle/>
          <a:p>
            <a:r>
              <a:rPr lang="es-CO" sz="2400" dirty="0"/>
              <a:t>Metáfora visual:</a:t>
            </a:r>
          </a:p>
          <a:p>
            <a:r>
              <a:rPr lang="es-CO" sz="2400" dirty="0"/>
              <a:t>Es una imagen que nos permite representar alguna cosa de tal manera que el usuario puede reconocer lo que representa y por extensión comprender su propósito</a:t>
            </a:r>
          </a:p>
          <a:p>
            <a:r>
              <a:rPr lang="es-CO" sz="2400" dirty="0"/>
              <a:t>La metáfora puede variar desde pequeñas imágenes hasta pantallas completas</a:t>
            </a:r>
          </a:p>
          <a:p>
            <a:endParaRPr lang="es-CO" dirty="0" smtClean="0"/>
          </a:p>
          <a:p>
            <a:pPr marL="0" indent="0">
              <a:buNone/>
            </a:pPr>
            <a:r>
              <a:rPr lang="es-CO" sz="2600" dirty="0" smtClean="0"/>
              <a:t>Ejemplo: </a:t>
            </a:r>
          </a:p>
          <a:p>
            <a:pPr marL="0" indent="0">
              <a:buNone/>
            </a:pPr>
            <a:r>
              <a:rPr lang="es-CO" sz="2600" dirty="0" smtClean="0"/>
              <a:t>La Lupa: Hace referencia a la búsqueda de algo.</a:t>
            </a:r>
          </a:p>
          <a:p>
            <a:pPr marL="0" indent="0">
              <a:buNone/>
            </a:pPr>
            <a:r>
              <a:rPr lang="es-CO" sz="2600" dirty="0" smtClean="0"/>
              <a:t>La Papelera: Hace referencia a desechar lo que ya no se necesita.</a:t>
            </a:r>
            <a:endParaRPr lang="es-CO" sz="2600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0253" y="4532668"/>
            <a:ext cx="1219200" cy="121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0950" y="4723168"/>
            <a:ext cx="1028700" cy="1028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71928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815949" y="3211193"/>
            <a:ext cx="8911687" cy="2007578"/>
          </a:xfrm>
        </p:spPr>
        <p:txBody>
          <a:bodyPr>
            <a:normAutofit/>
          </a:bodyPr>
          <a:lstStyle/>
          <a:p>
            <a:r>
              <a:rPr lang="es-CO" b="1" dirty="0" smtClean="0"/>
              <a:t>Metáforas utilizadas en el proyecto. Teniendo en cuenta los prototipos de baja fidelidad.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3317687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0313" y="658813"/>
            <a:ext cx="8911687" cy="6199187"/>
          </a:xfrm>
        </p:spPr>
      </p:pic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3280313" y="0"/>
            <a:ext cx="8911687" cy="613675"/>
          </a:xfrm>
        </p:spPr>
        <p:txBody>
          <a:bodyPr>
            <a:normAutofit fontScale="90000"/>
          </a:bodyPr>
          <a:lstStyle/>
          <a:p>
            <a:r>
              <a:rPr lang="es-CO" b="1" dirty="0" smtClean="0"/>
              <a:t>Prototipo de equivalencias.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2127407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4"/>
          <p:cNvSpPr>
            <a:spLocks noGrp="1"/>
          </p:cNvSpPr>
          <p:nvPr>
            <p:ph type="title"/>
          </p:nvPr>
        </p:nvSpPr>
        <p:spPr>
          <a:xfrm>
            <a:off x="3280313" y="0"/>
            <a:ext cx="8911687" cy="591373"/>
          </a:xfrm>
        </p:spPr>
        <p:txBody>
          <a:bodyPr>
            <a:normAutofit fontScale="90000"/>
          </a:bodyPr>
          <a:lstStyle/>
          <a:p>
            <a:r>
              <a:rPr lang="es-CO" b="1" dirty="0" smtClean="0"/>
              <a:t>Prototipo de equivalencias</a:t>
            </a:r>
            <a:endParaRPr lang="es-CO" b="1" dirty="0"/>
          </a:p>
        </p:txBody>
      </p:sp>
      <p:pic>
        <p:nvPicPr>
          <p:cNvPr id="3" name="Marcador de contenido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015" y="591373"/>
            <a:ext cx="8380313" cy="6266628"/>
          </a:xfrm>
        </p:spPr>
      </p:pic>
    </p:spTree>
    <p:extLst>
      <p:ext uri="{BB962C8B-B14F-4D97-AF65-F5344CB8AC3E}">
        <p14:creationId xmlns:p14="http://schemas.microsoft.com/office/powerpoint/2010/main" val="26760186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91069" y="0"/>
            <a:ext cx="8911687" cy="1280890"/>
          </a:xfrm>
        </p:spPr>
        <p:txBody>
          <a:bodyPr/>
          <a:lstStyle/>
          <a:p>
            <a:r>
              <a:rPr lang="es-CO" b="1" dirty="0" err="1" smtClean="0"/>
              <a:t>Login</a:t>
            </a:r>
            <a:r>
              <a:rPr lang="es-CO" b="1" dirty="0" smtClean="0"/>
              <a:t>.</a:t>
            </a:r>
            <a:endParaRPr lang="es-CO" b="1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04" y="1784195"/>
            <a:ext cx="6363535" cy="4209890"/>
          </a:xfr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7660" y="1159727"/>
            <a:ext cx="5284340" cy="576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634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92924" y="0"/>
            <a:ext cx="8911687" cy="1280890"/>
          </a:xfrm>
        </p:spPr>
        <p:txBody>
          <a:bodyPr/>
          <a:lstStyle/>
          <a:p>
            <a:r>
              <a:rPr lang="es-CO" b="1" dirty="0" err="1" smtClean="0"/>
              <a:t>Login</a:t>
            </a:r>
            <a:r>
              <a:rPr lang="es-CO" b="1" dirty="0" smtClean="0"/>
              <a:t>.</a:t>
            </a:r>
            <a:endParaRPr lang="es-CO" b="1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560" y="1492356"/>
            <a:ext cx="6272690" cy="4406436"/>
          </a:xfr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488" y="546882"/>
            <a:ext cx="5445512" cy="6297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258337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Espiral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95</TotalTime>
  <Words>225</Words>
  <Application>Microsoft Office PowerPoint</Application>
  <PresentationFormat>Panorámica</PresentationFormat>
  <Paragraphs>31</Paragraphs>
  <Slides>23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7" baseType="lpstr">
      <vt:lpstr>Arial</vt:lpstr>
      <vt:lpstr>Century Gothic</vt:lpstr>
      <vt:lpstr>Wingdings 3</vt:lpstr>
      <vt:lpstr>Espiral</vt:lpstr>
      <vt:lpstr>Metáforas en el Proyecto</vt:lpstr>
      <vt:lpstr>¿Qué son las metáforas?</vt:lpstr>
      <vt:lpstr>Presentación de PowerPoint</vt:lpstr>
      <vt:lpstr>Presentación de PowerPoint</vt:lpstr>
      <vt:lpstr>Metáforas utilizadas en el proyecto. Teniendo en cuenta los prototipos de baja fidelidad.</vt:lpstr>
      <vt:lpstr>Prototipo de equivalencias.</vt:lpstr>
      <vt:lpstr>Prototipo de equivalencias</vt:lpstr>
      <vt:lpstr>Login.</vt:lpstr>
      <vt:lpstr>Login.</vt:lpstr>
      <vt:lpstr>Creación de Usuario.</vt:lpstr>
      <vt:lpstr>Presentación de PowerPoint</vt:lpstr>
      <vt:lpstr>Creación de Usuario.</vt:lpstr>
      <vt:lpstr>Presentación de PowerPoint</vt:lpstr>
      <vt:lpstr>Presentación de PowerPoint</vt:lpstr>
      <vt:lpstr>Crud para el registro de asignaturas.</vt:lpstr>
      <vt:lpstr>Registro de facultades.</vt:lpstr>
      <vt:lpstr>Registro de facultades.</vt:lpstr>
      <vt:lpstr>Prototipo de programas académicos.</vt:lpstr>
      <vt:lpstr>Prototipo de programas académicos.</vt:lpstr>
      <vt:lpstr>Constancia de estado de solicitud.</vt:lpstr>
      <vt:lpstr>Constancia de estado de solicitud.</vt:lpstr>
      <vt:lpstr>Presentación de PowerPoint</vt:lpstr>
      <vt:lpstr>Gracias por su atención.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Metáforas en el Proyecto</dc:title>
  <dc:creator>Zero1994</dc:creator>
  <cp:lastModifiedBy>Zero1994</cp:lastModifiedBy>
  <cp:revision>38</cp:revision>
  <dcterms:created xsi:type="dcterms:W3CDTF">2019-03-21T18:10:33Z</dcterms:created>
  <dcterms:modified xsi:type="dcterms:W3CDTF">2019-03-22T13:23:20Z</dcterms:modified>
</cp:coreProperties>
</file>

<file path=docProps/thumbnail.jpeg>
</file>